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e2a8474c27c343b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e2a8474c27c343b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e2a8474c27c343b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e2a8474c27c343b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e2a8474c27c343b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e2a8474c27c343b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e2a8474c27c343b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e2a8474c27c343b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e2a8474c27c343b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e2a8474c27c343b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e2a8474c27c343b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e2a8474c27c343b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e2a8474c27c343b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e2a8474c27c343b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e2a8474c27c343b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e2a8474c27c343b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e2a8474c27c343b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e2a8474c27c343b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Relationship Id="rId4" Type="http://schemas.openxmlformats.org/officeDocument/2006/relationships/image" Target="../media/image8.jpg"/><Relationship Id="rId5" Type="http://schemas.openxmlformats.org/officeDocument/2006/relationships/image" Target="../media/image17.jpg"/><Relationship Id="rId6" Type="http://schemas.openxmlformats.org/officeDocument/2006/relationships/image" Target="../media/image20.jpg"/><Relationship Id="rId7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5.jpg"/><Relationship Id="rId5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7.jpg"/><Relationship Id="rId5" Type="http://schemas.openxmlformats.org/officeDocument/2006/relationships/image" Target="../media/image10.jpg"/><Relationship Id="rId6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9.jpg"/><Relationship Id="rId5" Type="http://schemas.openxmlformats.org/officeDocument/2006/relationships/image" Target="../media/image11.jpg"/><Relationship Id="rId6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Praktyki zawodowe Rimini październik 2021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1750"/>
            <a:ext cx="25327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300" y="2571750"/>
            <a:ext cx="25327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100" y="2600000"/>
            <a:ext cx="3773798" cy="251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311700" y="1181032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Dziękujemy :) </a:t>
            </a:r>
            <a:endParaRPr/>
          </a:p>
        </p:txBody>
      </p:sp>
      <p:sp>
        <p:nvSpPr>
          <p:cNvPr id="138" name="Google Shape;138;p22"/>
          <p:cNvSpPr txBox="1"/>
          <p:nvPr/>
        </p:nvSpPr>
        <p:spPr>
          <a:xfrm>
            <a:off x="5929745" y="4553989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Jakub Jakubiec i Filip Niemczyk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Wylot z </a:t>
            </a:r>
            <a:r>
              <a:rPr lang="pl"/>
              <a:t>Polski do Włoch 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914400" y="841789"/>
            <a:ext cx="7315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Dzień wylotu był </a:t>
            </a:r>
            <a:r>
              <a:rPr lang="pl"/>
              <a:t>emocjonujący, ponieważ pierwszy raz lecieliśmy samolotem i było to dla nas nowe przeżycie, które wspominamy bardzo dobrze. Odprawa i sam lot minęły szybko i sprawnie :)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19025"/>
            <a:ext cx="1561398" cy="242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241" y="2119025"/>
            <a:ext cx="1816159" cy="242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4800" y="2119025"/>
            <a:ext cx="1561400" cy="242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8600" y="2119025"/>
            <a:ext cx="1561398" cy="242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2400" y="2119025"/>
            <a:ext cx="1479898" cy="242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Nasza rezydencja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914391" y="841811"/>
            <a:ext cx="73152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Residence Eurogarden Rimini bo tak się nazywała nasza rezydencja była położona w super miejscu gdyż by dostać się do plaży wystarczyło przejść przez ulicę, przystanek był minutę drogi od nas oraz sklepy, które były też równie blisko. Warunki mieszkalne były bardzo zadowalające i mieszkało nam się tu super.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37100"/>
            <a:ext cx="2754002" cy="27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789" y="2237100"/>
            <a:ext cx="2894424" cy="27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0000" y="2237111"/>
            <a:ext cx="2753989" cy="2753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Rimini 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914399" y="841803"/>
            <a:ext cx="7315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Rimini to piękne </a:t>
            </a:r>
            <a:r>
              <a:rPr lang="pl"/>
              <a:t>miasto, w którym mieliśmy przyjemność mieszkać. Piękna plaża, bardzo dobre jedzenie, super widoki i bogata historia.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50" y="2571750"/>
            <a:ext cx="2050476" cy="241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7563" y="2571750"/>
            <a:ext cx="2216724" cy="241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125" y="2571750"/>
            <a:ext cx="2216724" cy="241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1125" y="2571750"/>
            <a:ext cx="2050476" cy="241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Miejsce pracy </a:t>
            </a:r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914399" y="841803"/>
            <a:ext cx="7315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Razem pracowaliśmy w firmie Kenovo w Riccione mieście, które jest oddalone od Rimini o około 14km. </a:t>
            </a:r>
            <a:r>
              <a:rPr lang="pl"/>
              <a:t>Dojeżdżaliśmy autobusem, bez problemu punktualnie zawsze zaczynaliśmy pracę. Nasz szef Angelo był bardzo sympatyczny, ale zawsze pracowaliśmy z Michaelem, który był super, dużo nas nauczył i dobrze się dogadywaliśmy.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601" y="2571750"/>
            <a:ext cx="1928810" cy="257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2571750"/>
            <a:ext cx="1928809" cy="257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5075" y="2571750"/>
            <a:ext cx="1814525" cy="257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Wycieczki </a:t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914391" y="1060570"/>
            <a:ext cx="7315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Podczas miesi</a:t>
            </a:r>
            <a:r>
              <a:rPr lang="pl"/>
              <a:t>ęcznego pobytu za granicą na praktykach nie mogło również zabraknąć wycieczek. Najbardziej w pamięci zapadła nam wycieczka do San Marino oraz Wenecji. 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18575"/>
            <a:ext cx="3865424" cy="277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225" y="2218575"/>
            <a:ext cx="4755049" cy="277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Wycieczka do San Marino </a:t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914399" y="841803"/>
            <a:ext cx="7315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Mimo, że pogoda była </a:t>
            </a:r>
            <a:r>
              <a:rPr lang="pl"/>
              <a:t>kiepska udało nam się spędzić fajnie czas, pozwiedzaliśmy, zakupiliśmy pamiątki i podziwialiśmy super widoki.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0699"/>
            <a:ext cx="2295299" cy="306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690" y="1930682"/>
            <a:ext cx="2295299" cy="30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989" y="1930690"/>
            <a:ext cx="2295299" cy="306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8694" y="1930700"/>
            <a:ext cx="2295296" cy="306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Wycieczka do Wenecji </a:t>
            </a:r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914399" y="841803"/>
            <a:ext cx="7315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Wycieczka do Wenecji była fajnym </a:t>
            </a:r>
            <a:r>
              <a:rPr lang="pl"/>
              <a:t>przeżyciem. Najpier około 3 godziny jazdy autobusem, następnie statkiem “taxi” płyneliśmy 30minut do samej Wenecji. Ciasne uliczki, kanały, gondole to wszystko miało swój świetny klimat. Według nas była to najlepsza wycieczka.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1750"/>
            <a:ext cx="2244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9225" y="2571750"/>
            <a:ext cx="2244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6050" y="2571750"/>
            <a:ext cx="2244425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2875" y="2544878"/>
            <a:ext cx="1648724" cy="247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Podsumowanie </a:t>
            </a: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311699" y="841803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Praktyki za granicą nauczyły nas wiele rzeczy takich jak: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311699" y="1238096"/>
            <a:ext cx="73152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Większa sa</a:t>
            </a:r>
            <a:r>
              <a:rPr lang="pl"/>
              <a:t>samodzielność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Podszkolenie języka angielskiego oraz nauka podstaw j.włoskiego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Pierwsza praca w swoim zawodzie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Podszkolenie umiejętności zawodowych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Złamanie barier językowych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l"/>
              <a:t>Adaptacja w innym środowisku, kraju </a:t>
            </a: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311694" y="3089104"/>
            <a:ext cx="54225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Polecamy z całego serca </a:t>
            </a:r>
            <a:r>
              <a:rPr lang="pl"/>
              <a:t>taki projekt, jesteśmy zadowoleni i gdyby była możliwość ponownego wyjazdu z chęcią byśmy pojechali.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